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6" r:id="rId2"/>
    <p:sldId id="261" r:id="rId3"/>
    <p:sldId id="265" r:id="rId4"/>
    <p:sldId id="263" r:id="rId5"/>
    <p:sldId id="269" r:id="rId6"/>
    <p:sldId id="271" r:id="rId7"/>
    <p:sldId id="272" r:id="rId8"/>
    <p:sldId id="264" r:id="rId9"/>
    <p:sldId id="270" r:id="rId10"/>
    <p:sldId id="276" r:id="rId11"/>
    <p:sldId id="275" r:id="rId12"/>
    <p:sldId id="277" r:id="rId13"/>
    <p:sldId id="274" r:id="rId14"/>
    <p:sldId id="273" r:id="rId15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lIns="45720" tIns="0" rIns="45720" bIns="0" anchor="b">
            <a:scene3d>
              <a:camera prst="orthographicFront"/>
              <a:lightRig rig="soft" dir="t">
                <a:rot lat="0" lon="0" rev="17220000"/>
              </a:lightRig>
            </a:scene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99498A-B2BC-474C-A9EA-2EE05712CDF3}" type="datetimeFigureOut">
              <a:rPr lang="ru-RU"/>
              <a:pPr>
                <a:defRPr/>
              </a:pPr>
              <a:t>18.11.2021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584A1AF-5379-4CC1-A084-F74AD53AEEC2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8898913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217157-370B-4DF3-A143-08F54FE65721}" type="datetimeFigureOut">
              <a:rPr lang="ru-RU"/>
              <a:pPr>
                <a:defRPr/>
              </a:pPr>
              <a:t>18.11.2021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B39B505-003B-40A7-9080-B664232237F1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5022720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3D0190-4009-4986-96AD-7083CDC8621C}" type="datetimeFigureOut">
              <a:rPr lang="ru-RU"/>
              <a:pPr>
                <a:defRPr/>
              </a:pPr>
              <a:t>18.11.2021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08745EC-67AC-4A20-9F68-62D55FC958DE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8667169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F5484D-509B-4C51-B9DE-E39268147CF9}" type="datetimeFigureOut">
              <a:rPr lang="ru-RU"/>
              <a:pPr>
                <a:defRPr/>
              </a:pPr>
              <a:t>18.11.2021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B290BE6-5CD6-42A7-99D5-5FAAE64FF862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6006433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D8B046-C33B-4764-A0EB-514D12472DED}" type="datetimeFigureOut">
              <a:rPr lang="ru-RU"/>
              <a:pPr>
                <a:defRPr/>
              </a:pPr>
              <a:t>18.11.2021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2748383-9F0F-4754-8B21-37E70E0702B3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13150349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180AA6-78F1-408F-AC8C-3E0AA5853074}" type="datetimeFigureOut">
              <a:rPr lang="ru-RU"/>
              <a:pPr>
                <a:defRPr/>
              </a:pPr>
              <a:t>18.11.2021</a:t>
            </a:fld>
            <a:endParaRPr lang="ru-RU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6BAA443-BDDA-40FF-884A-24693D646A7C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077383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F50C88-2064-4129-ACE3-52442CC2E75B}" type="datetimeFigureOut">
              <a:rPr lang="ru-RU"/>
              <a:pPr>
                <a:defRPr/>
              </a:pPr>
              <a:t>18.11.2021</a:t>
            </a:fld>
            <a:endParaRPr lang="ru-RU"/>
          </a:p>
        </p:txBody>
      </p:sp>
      <p:sp>
        <p:nvSpPr>
          <p:cNvPr id="8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AFED7BE-2A58-4B8F-ABC3-2970751716B4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6651051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01214B-1BF3-497F-8367-3D245B4D82EA}" type="datetimeFigureOut">
              <a:rPr lang="ru-RU"/>
              <a:pPr>
                <a:defRPr/>
              </a:pPr>
              <a:t>18.11.2021</a:t>
            </a:fld>
            <a:endParaRPr lang="ru-RU"/>
          </a:p>
        </p:txBody>
      </p:sp>
      <p:sp>
        <p:nvSpPr>
          <p:cNvPr id="4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BE80F3-2659-4458-9FBC-C868DC271062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7573625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FD88E0-2CE3-43A0-A048-AA8B76261794}" type="datetimeFigureOut">
              <a:rPr lang="ru-RU"/>
              <a:pPr>
                <a:defRPr/>
              </a:pPr>
              <a:t>18.11.2021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477C7C1-C612-4836-B262-550BEEE82A53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3727380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06F694-A527-45B8-88DF-D60FA7AE6832}" type="datetimeFigureOut">
              <a:rPr lang="ru-RU"/>
              <a:pPr>
                <a:defRPr/>
              </a:pPr>
              <a:t>18.11.2021</a:t>
            </a:fld>
            <a:endParaRPr lang="ru-RU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81473E2-5F7B-4246-BE9E-E5576257C060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9793604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>
            <a:lvl1pPr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rIns="45720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33BDF8-093D-4909-BE4B-867F469F9BF2}" type="datetimeFigureOut">
              <a:rPr lang="ru-RU"/>
              <a:pPr>
                <a:defRPr/>
              </a:pPr>
              <a:t>18.11.2021</a:t>
            </a:fld>
            <a:endParaRPr lang="ru-RU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4951D18-9852-45F1-BD94-E7DE2B363CF0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0827323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27" name="Текст 1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708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  <a:endParaRPr lang="en-US" altLang="ru-RU" smtClean="0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1">
                    <a:shade val="5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B7BF805C-4A98-4AC6-B918-0D2E85D90110}" type="datetimeFigureOut">
              <a:rPr lang="ru-RU"/>
              <a:pPr>
                <a:defRPr/>
              </a:pPr>
              <a:t>18.11.2021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1">
                    <a:shade val="5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wrap="square" lIns="0" tIns="45720" rIns="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BCBCBC"/>
                </a:solidFill>
                <a:latin typeface="Times New Roman" panose="02020603050405020304" pitchFamily="18" charset="0"/>
              </a:defRPr>
            </a:lvl1pPr>
          </a:lstStyle>
          <a:p>
            <a:fld id="{EAF384F9-A29E-4574-A516-BF62F6F9A226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91" r:id="rId3"/>
    <p:sldLayoutId id="2147483783" r:id="rId4"/>
    <p:sldLayoutId id="2147483784" r:id="rId5"/>
    <p:sldLayoutId id="2147483785" r:id="rId6"/>
    <p:sldLayoutId id="2147483786" r:id="rId7"/>
    <p:sldLayoutId id="2147483787" r:id="rId8"/>
    <p:sldLayoutId id="2147483788" r:id="rId9"/>
    <p:sldLayoutId id="2147483789" r:id="rId10"/>
    <p:sldLayoutId id="2147483790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100" b="1" kern="120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9pPr>
    </p:titleStyle>
    <p:bodyStyle>
      <a:lvl1pPr marL="547688" indent="-411163" algn="l" rtl="0" eaLnBrk="0" fontAlgn="base" hangingPunct="0">
        <a:spcBef>
          <a:spcPct val="20000"/>
        </a:spcBef>
        <a:spcAft>
          <a:spcPct val="0"/>
        </a:spcAft>
        <a:buClr>
          <a:srgbClr val="F9F9F9"/>
        </a:buClr>
        <a:buSzPct val="65000"/>
        <a:buFont typeface="Wingdings 2" panose="05020102010507070707" pitchFamily="18" charset="2"/>
        <a:buChar char="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363" indent="-282575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80000"/>
        <a:buFont typeface="Wingdings 2" panose="05020102010507070707" pitchFamily="18" charset="2"/>
        <a:buChar char="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475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95000"/>
        <a:buFont typeface="Wingdings" panose="05000000000000000000" pitchFamily="2" charset="2"/>
        <a:buChar char=""/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2550" indent="-182563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100000"/>
        <a:buFont typeface="Wingdings 3" panose="05040102010807070707" pitchFamily="18" charset="2"/>
        <a:buChar char="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4638" indent="-182563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Font typeface="Wingdings 2" panose="05020102010507070707" pitchFamily="18" charset="2"/>
        <a:buChar char="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55650" y="333375"/>
            <a:ext cx="8388350" cy="5903913"/>
          </a:xfrm>
        </p:spPr>
        <p:txBody>
          <a:bodyPr/>
          <a:lstStyle/>
          <a:p>
            <a:r>
              <a:rPr lang="ru-RU" sz="1800" dirty="0"/>
              <a:t>Муниципальное общеобразовательное учреждение – средняя общеобразовательная школа № 17 с углубленным изучением французского языка имени 6-ой Орловско-</a:t>
            </a:r>
            <a:r>
              <a:rPr lang="ru-RU" sz="1800" dirty="0" err="1"/>
              <a:t>Хинганской</a:t>
            </a:r>
            <a:r>
              <a:rPr lang="ru-RU" sz="1800" dirty="0"/>
              <a:t> стрелковой дивизии г .</a:t>
            </a:r>
            <a:r>
              <a:rPr lang="ru-RU" sz="1800" dirty="0" smtClean="0"/>
              <a:t>Орла</a:t>
            </a:r>
            <a:endParaRPr lang="ru-RU" sz="1800" dirty="0"/>
          </a:p>
          <a:p>
            <a:endParaRPr lang="ru-RU" b="1" dirty="0" smtClean="0"/>
          </a:p>
          <a:p>
            <a:r>
              <a:rPr lang="ru-RU" sz="2000" b="1" dirty="0" smtClean="0"/>
              <a:t>            Научно-практическая </a:t>
            </a:r>
            <a:r>
              <a:rPr lang="ru-RU" sz="2000" b="1" dirty="0"/>
              <a:t>конференция</a:t>
            </a:r>
            <a:endParaRPr lang="ru-RU" sz="2000" dirty="0"/>
          </a:p>
          <a:p>
            <a:r>
              <a:rPr lang="ru-RU" sz="2000" b="1" dirty="0"/>
              <a:t>              «Локальные войны и судьбы людей»</a:t>
            </a:r>
            <a:endParaRPr lang="ru-RU" sz="2000" dirty="0"/>
          </a:p>
          <a:p>
            <a:r>
              <a:rPr lang="ru-RU" sz="2000" b="1" dirty="0"/>
              <a:t>  </a:t>
            </a:r>
            <a:endParaRPr lang="ru-RU" sz="2000" dirty="0"/>
          </a:p>
          <a:p>
            <a:r>
              <a:rPr lang="ru-RU" b="1" dirty="0"/>
              <a:t>   </a:t>
            </a:r>
            <a:r>
              <a:rPr lang="ru-RU" sz="4000" b="1" dirty="0"/>
              <a:t>Живая связь времён… </a:t>
            </a:r>
            <a:endParaRPr lang="ru-RU" sz="4000" dirty="0"/>
          </a:p>
          <a:p>
            <a:r>
              <a:rPr lang="ru-RU" sz="4000" b="1" dirty="0"/>
              <a:t>    </a:t>
            </a:r>
            <a:r>
              <a:rPr lang="ru-RU" sz="4000" b="1" dirty="0" err="1"/>
              <a:t>Кубат</a:t>
            </a:r>
            <a:r>
              <a:rPr lang="ru-RU" sz="4000" b="1" dirty="0"/>
              <a:t> Сергей Александрович  - </a:t>
            </a:r>
            <a:endParaRPr lang="ru-RU" sz="4000" dirty="0"/>
          </a:p>
          <a:p>
            <a:r>
              <a:rPr lang="ru-RU" sz="4000" b="1" dirty="0"/>
              <a:t>   </a:t>
            </a:r>
            <a:r>
              <a:rPr lang="ru-RU" sz="4000" b="1" dirty="0" smtClean="0"/>
              <a:t>участник </a:t>
            </a:r>
            <a:r>
              <a:rPr lang="ru-RU" sz="4000" b="1" dirty="0"/>
              <a:t>Чеченской войны  </a:t>
            </a:r>
            <a:endParaRPr lang="ru-RU" sz="4000" dirty="0"/>
          </a:p>
          <a:p>
            <a:endParaRPr lang="ru-RU" alt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" name="Объект 7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31640" y="274638"/>
            <a:ext cx="6984776" cy="64667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401118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624" y="548680"/>
            <a:ext cx="7272808" cy="5616624"/>
          </a:xfrm>
        </p:spPr>
      </p:pic>
    </p:spTree>
    <p:extLst>
      <p:ext uri="{BB962C8B-B14F-4D97-AF65-F5344CB8AC3E}">
        <p14:creationId xmlns:p14="http://schemas.microsoft.com/office/powerpoint/2010/main" val="145112202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475656" y="476672"/>
            <a:ext cx="6120680" cy="59046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314368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195736" y="274638"/>
            <a:ext cx="4752528" cy="6583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974137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57211" y="692696"/>
            <a:ext cx="7957402" cy="59766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889798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Объект 1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7755" y="260350"/>
            <a:ext cx="8297052" cy="6264275"/>
          </a:xfrm>
        </p:spPr>
      </p:pic>
      <p:sp>
        <p:nvSpPr>
          <p:cNvPr id="4099" name="AutoShape 2" descr="https://img-fotki.yandex.ru/get/15505/200418627.54/0_117431_272ebcc6_orig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Объект 1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042988" y="331072"/>
            <a:ext cx="7404190" cy="5444926"/>
          </a:xfrm>
          <a:prstGeom prst="rect">
            <a:avLst/>
          </a:prstGeom>
        </p:spPr>
      </p:pic>
      <p:sp>
        <p:nvSpPr>
          <p:cNvPr id="4" name="Круглая лента лицом вниз 3"/>
          <p:cNvSpPr/>
          <p:nvPr/>
        </p:nvSpPr>
        <p:spPr>
          <a:xfrm>
            <a:off x="539750" y="5949950"/>
            <a:ext cx="8208963" cy="647700"/>
          </a:xfrm>
          <a:prstGeom prst="ellipseRibbon">
            <a:avLst/>
          </a:prstGeom>
          <a:solidFill>
            <a:srgbClr val="FFC0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ln>
                <a:solidFill>
                  <a:srgbClr val="FF0000"/>
                </a:solidFill>
              </a:ln>
            </a:endParaRPr>
          </a:p>
        </p:txBody>
      </p:sp>
      <p:sp>
        <p:nvSpPr>
          <p:cNvPr id="9" name="Прямоугольник 8"/>
          <p:cNvSpPr/>
          <p:nvPr/>
        </p:nvSpPr>
        <p:spPr>
          <a:xfrm flipV="1">
            <a:off x="1042988" y="6021388"/>
            <a:ext cx="2557462" cy="71437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1042988" y="6308725"/>
            <a:ext cx="1512887" cy="73025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6732588" y="6308725"/>
            <a:ext cx="1584325" cy="73025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 flipV="1">
            <a:off x="5724525" y="6021388"/>
            <a:ext cx="2555875" cy="71437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2627313" y="6165850"/>
            <a:ext cx="4032250" cy="71438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2627313" y="6308725"/>
            <a:ext cx="4032250" cy="73025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7" name="Прямоугольник 16"/>
          <p:cNvSpPr/>
          <p:nvPr/>
        </p:nvSpPr>
        <p:spPr>
          <a:xfrm>
            <a:off x="2627313" y="6453188"/>
            <a:ext cx="4032250" cy="71437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8" name="Прямоугольник 17"/>
          <p:cNvSpPr/>
          <p:nvPr/>
        </p:nvSpPr>
        <p:spPr>
          <a:xfrm>
            <a:off x="1619250" y="6165850"/>
            <a:ext cx="936625" cy="71438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9" name="Прямоугольник 18"/>
          <p:cNvSpPr/>
          <p:nvPr/>
        </p:nvSpPr>
        <p:spPr>
          <a:xfrm>
            <a:off x="6732588" y="6165850"/>
            <a:ext cx="935037" cy="71438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0" name="5-конечная звезда 19"/>
          <p:cNvSpPr/>
          <p:nvPr/>
        </p:nvSpPr>
        <p:spPr>
          <a:xfrm>
            <a:off x="4211960" y="5733256"/>
            <a:ext cx="936104" cy="836712"/>
          </a:xfrm>
          <a:prstGeom prst="star5">
            <a:avLst/>
          </a:prstGeom>
          <a:solidFill>
            <a:srgbClr val="FF0000"/>
          </a:solidFill>
          <a:ln>
            <a:solidFill>
              <a:srgbClr val="FFFF00"/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>
              <a:ln>
                <a:solidFill>
                  <a:srgbClr val="C00000"/>
                </a:solidFill>
              </a:ln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pic>
        <p:nvPicPr>
          <p:cNvPr id="3" name="Объект 2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2991" y="476672"/>
            <a:ext cx="6678018" cy="4708525"/>
          </a:xfrm>
        </p:spPr>
      </p:pic>
      <p:pic>
        <p:nvPicPr>
          <p:cNvPr id="30722" name="Picture 2" descr="Vector ribbons set for Victory Day with old paper background"/>
          <p:cNvPicPr>
            <a:picLocks noChangeAspect="1" noChangeArrowheads="1"/>
          </p:cNvPicPr>
          <p:nvPr/>
        </p:nvPicPr>
        <p:blipFill>
          <a:blip r:embed="rId4" cstate="print"/>
          <a:srcRect l="3360" t="6705" r="2561" b="81561"/>
          <a:stretch>
            <a:fillRect/>
          </a:stretch>
        </p:blipFill>
        <p:spPr bwMode="auto">
          <a:xfrm>
            <a:off x="1043608" y="5949280"/>
            <a:ext cx="7056784" cy="720080"/>
          </a:xfrm>
          <a:prstGeom prst="rect">
            <a:avLst/>
          </a:prstGeom>
          <a:noFill/>
          <a:effectLst>
            <a:softEdge rad="127000"/>
          </a:effectLst>
        </p:spPr>
      </p:pic>
      <p:sp>
        <p:nvSpPr>
          <p:cNvPr id="6149" name="AutoShape 8" descr="Flower Bouquet, Color, Cut Flowers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6150" name="AutoShape 10" descr="Flower Bouquet, Color, Cut Flowers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6151" name="AutoShape 12" descr="Flower Bouquet, Color, Cut Flowers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pic>
        <p:nvPicPr>
          <p:cNvPr id="30733" name="Picture 13" descr="C:\Documents and Settings\Admin\Рабочий стол\flower-bouquet-1346515_960_720.jpg"/>
          <p:cNvPicPr>
            <a:picLocks noChangeAspect="1" noChangeArrowheads="1"/>
          </p:cNvPicPr>
          <p:nvPr/>
        </p:nvPicPr>
        <p:blipFill>
          <a:blip r:embed="rId5" cstate="print"/>
          <a:srcRect l="9845" t="16410" r="11398" b="8100"/>
          <a:stretch>
            <a:fillRect/>
          </a:stretch>
        </p:blipFill>
        <p:spPr bwMode="auto">
          <a:xfrm>
            <a:off x="3203848" y="4941168"/>
            <a:ext cx="2736304" cy="1656184"/>
          </a:xfrm>
          <a:prstGeom prst="ellipse">
            <a:avLst/>
          </a:prstGeom>
          <a:noFill/>
          <a:effectLst>
            <a:softEdge rad="317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Круглая лента лицом вниз 3"/>
          <p:cNvSpPr/>
          <p:nvPr/>
        </p:nvSpPr>
        <p:spPr>
          <a:xfrm>
            <a:off x="539750" y="5949950"/>
            <a:ext cx="8208963" cy="647700"/>
          </a:xfrm>
          <a:prstGeom prst="ellipseRibbon">
            <a:avLst/>
          </a:prstGeom>
          <a:solidFill>
            <a:srgbClr val="FFC0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ln>
                <a:solidFill>
                  <a:srgbClr val="FF0000"/>
                </a:solidFill>
              </a:ln>
            </a:endParaRPr>
          </a:p>
        </p:txBody>
      </p:sp>
      <p:sp>
        <p:nvSpPr>
          <p:cNvPr id="9" name="Прямоугольник 8"/>
          <p:cNvSpPr/>
          <p:nvPr/>
        </p:nvSpPr>
        <p:spPr>
          <a:xfrm flipV="1">
            <a:off x="1042988" y="6021388"/>
            <a:ext cx="2557462" cy="71437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1042988" y="6308725"/>
            <a:ext cx="1512887" cy="73025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6732588" y="6308725"/>
            <a:ext cx="1584325" cy="73025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 flipV="1">
            <a:off x="5724525" y="6021388"/>
            <a:ext cx="2555875" cy="71437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2627313" y="6165850"/>
            <a:ext cx="4032250" cy="71438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2627313" y="6308725"/>
            <a:ext cx="4032250" cy="73025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7" name="Прямоугольник 16"/>
          <p:cNvSpPr/>
          <p:nvPr/>
        </p:nvSpPr>
        <p:spPr>
          <a:xfrm>
            <a:off x="2627313" y="6453188"/>
            <a:ext cx="4032250" cy="71437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8" name="Прямоугольник 17"/>
          <p:cNvSpPr/>
          <p:nvPr/>
        </p:nvSpPr>
        <p:spPr>
          <a:xfrm>
            <a:off x="1619250" y="6165850"/>
            <a:ext cx="936625" cy="71438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9" name="Прямоугольник 18"/>
          <p:cNvSpPr/>
          <p:nvPr/>
        </p:nvSpPr>
        <p:spPr>
          <a:xfrm>
            <a:off x="6732588" y="6165850"/>
            <a:ext cx="935037" cy="71438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0" name="5-конечная звезда 19"/>
          <p:cNvSpPr/>
          <p:nvPr/>
        </p:nvSpPr>
        <p:spPr>
          <a:xfrm>
            <a:off x="4211960" y="5733256"/>
            <a:ext cx="936104" cy="836712"/>
          </a:xfrm>
          <a:prstGeom prst="star5">
            <a:avLst/>
          </a:prstGeom>
          <a:solidFill>
            <a:srgbClr val="FF0000"/>
          </a:solidFill>
          <a:ln>
            <a:solidFill>
              <a:srgbClr val="FFFF00"/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>
              <a:ln>
                <a:solidFill>
                  <a:srgbClr val="C00000"/>
                </a:solidFill>
              </a:ln>
              <a:solidFill>
                <a:srgbClr val="FF0000"/>
              </a:solidFill>
            </a:endParaRPr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389933" y="766915"/>
            <a:ext cx="3269630" cy="3718882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54558" y="1626978"/>
            <a:ext cx="3347616" cy="3889585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79978" y="1366751"/>
            <a:ext cx="2469094" cy="44748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29971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1640" y="274638"/>
            <a:ext cx="6480720" cy="6250706"/>
          </a:xfrm>
        </p:spPr>
      </p:pic>
    </p:spTree>
    <p:extLst>
      <p:ext uri="{BB962C8B-B14F-4D97-AF65-F5344CB8AC3E}">
        <p14:creationId xmlns:p14="http://schemas.microsoft.com/office/powerpoint/2010/main" val="199548807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620688"/>
            <a:ext cx="7931224" cy="5909245"/>
          </a:xfrm>
        </p:spPr>
      </p:pic>
    </p:spTree>
    <p:extLst>
      <p:ext uri="{BB962C8B-B14F-4D97-AF65-F5344CB8AC3E}">
        <p14:creationId xmlns:p14="http://schemas.microsoft.com/office/powerpoint/2010/main" val="273405270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4" descr="C:\Documents and Settings\Admin\Рабочий стол\russia-1178407__18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188913"/>
            <a:ext cx="2160587" cy="1331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63688" y="1700808"/>
            <a:ext cx="6696744" cy="446449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956376" y="274638"/>
            <a:ext cx="730424" cy="1210146"/>
          </a:xfrm>
        </p:spPr>
        <p:txBody>
          <a:bodyPr/>
          <a:lstStyle/>
          <a:p>
            <a:endParaRPr lang="ru-RU" b="0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300" b="846"/>
          <a:stretch/>
        </p:blipFill>
        <p:spPr>
          <a:xfrm>
            <a:off x="1979712" y="454750"/>
            <a:ext cx="5545336" cy="63679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122438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881</TotalTime>
  <Words>33</Words>
  <Application>Microsoft Office PowerPoint</Application>
  <PresentationFormat>Экран (4:3)</PresentationFormat>
  <Paragraphs>8</Paragraphs>
  <Slides>14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22" baseType="lpstr">
      <vt:lpstr>Arial</vt:lpstr>
      <vt:lpstr>Book Antiqua</vt:lpstr>
      <vt:lpstr>Lucida Sans</vt:lpstr>
      <vt:lpstr>Times New Roman</vt:lpstr>
      <vt:lpstr>Wingdings</vt:lpstr>
      <vt:lpstr>Wingdings 2</vt:lpstr>
      <vt:lpstr>Wingdings 3</vt:lpstr>
      <vt:lpstr>Апекс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RePack by SPecialiST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Учетная запись Майкрософт</cp:lastModifiedBy>
  <cp:revision>73</cp:revision>
  <cp:lastPrinted>2021-11-18T18:27:09Z</cp:lastPrinted>
  <dcterms:created xsi:type="dcterms:W3CDTF">2016-05-05T07:36:38Z</dcterms:created>
  <dcterms:modified xsi:type="dcterms:W3CDTF">2021-11-18T18:31:04Z</dcterms:modified>
</cp:coreProperties>
</file>